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7" r:id="rId1"/>
    <p:sldMasterId id="2147483708" r:id="rId2"/>
    <p:sldMasterId id="2147483709" r:id="rId3"/>
    <p:sldMasterId id="2147483710" r:id="rId4"/>
    <p:sldMasterId id="2147483711" r:id="rId5"/>
    <p:sldMasterId id="2147483712" r:id="rId6"/>
  </p:sldMasterIdLst>
  <p:notesMasterIdLst>
    <p:notesMasterId r:id="rId20"/>
  </p:notesMasterIdLst>
  <p:sldIdLst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Tahoma" panose="020B0604030504040204" pitchFamily="34" charset="0"/>
      <p:regular r:id="rId29"/>
      <p:bold r:id="rId30"/>
    </p:embeddedFont>
    <p:embeddedFont>
      <p:font typeface="Wingdings 3" panose="05040102010807070707" pitchFamily="18" charset="2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68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38381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3345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1664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885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6796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1961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027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022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4038600" y="-1143000"/>
            <a:ext cx="4114800" cy="10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239000" y="2057400"/>
            <a:ext cx="54864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955800" y="-431800"/>
            <a:ext cx="5486400" cy="7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>
            <a:off x="914400" y="609600"/>
            <a:ext cx="103632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dt" idx="10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ftr" idx="11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ldNum" idx="12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dt" idx="10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ftr" idx="11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831851" y="1709756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dt" idx="10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ftr" idx="11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dt" idx="10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ftr" idx="11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dt" idx="10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ftr" idx="11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sldNum" idx="12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dt" idx="10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ftr" idx="11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ldNum" idx="12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dt" idx="10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ftr" idx="11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sldNum" idx="12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1"/>
          </p:nvPr>
        </p:nvSpPr>
        <p:spPr>
          <a:xfrm>
            <a:off x="5183188" y="987443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dt" idx="10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ftr" idx="11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sldNum" idx="12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3"/>
          <p:cNvSpPr>
            <a:spLocks noGrp="1"/>
          </p:cNvSpPr>
          <p:nvPr>
            <p:ph type="pic" idx="2"/>
          </p:nvPr>
        </p:nvSpPr>
        <p:spPr>
          <a:xfrm>
            <a:off x="5183188" y="987443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dt" idx="10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ftr" idx="11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sldNum" idx="12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dt" idx="10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ftr" idx="11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sldNum" idx="12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 rot="5400000">
            <a:off x="7133433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body" idx="1"/>
          </p:nvPr>
        </p:nvSpPr>
        <p:spPr>
          <a:xfrm rot="5400000">
            <a:off x="1799434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dt" idx="10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ftr" idx="11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sldNum" idx="12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79" name="Google Shape;179;p29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0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185" name="Google Shape;185;p30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1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191" name="Google Shape;191;p31"/>
          <p:cNvSpPr txBox="1">
            <a:spLocks noGrp="1"/>
          </p:cNvSpPr>
          <p:nvPr>
            <p:ph type="body" idx="2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192" name="Google Shape;192;p31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1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1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2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198" name="Google Shape;198;p3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199" name="Google Shape;199;p32"/>
          <p:cNvSpPr txBox="1">
            <a:spLocks noGrp="1"/>
          </p:cNvSpPr>
          <p:nvPr>
            <p:ph type="body" idx="3"/>
          </p:nvPr>
        </p:nvSpPr>
        <p:spPr>
          <a:xfrm>
            <a:off x="6193377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200" name="Google Shape;200;p32"/>
          <p:cNvSpPr txBox="1">
            <a:spLocks noGrp="1"/>
          </p:cNvSpPr>
          <p:nvPr>
            <p:ph type="body" idx="4"/>
          </p:nvPr>
        </p:nvSpPr>
        <p:spPr>
          <a:xfrm>
            <a:off x="6193377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201" name="Google Shape;201;p32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3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3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3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4"/>
          <p:cNvSpPr txBox="1">
            <a:spLocks noGrp="1"/>
          </p:cNvSpPr>
          <p:nvPr>
            <p:ph type="body" idx="1"/>
          </p:nvPr>
        </p:nvSpPr>
        <p:spPr>
          <a:xfrm>
            <a:off x="4766733" y="273065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212" name="Google Shape;212;p34"/>
          <p:cNvSpPr txBox="1">
            <a:spLocks noGrp="1"/>
          </p:cNvSpPr>
          <p:nvPr>
            <p:ph type="body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4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5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19" name="Google Shape;219;p35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220" name="Google Shape;220;p35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5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5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6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6"/>
          <p:cNvSpPr txBox="1">
            <a:spLocks noGrp="1"/>
          </p:cNvSpPr>
          <p:nvPr>
            <p:ph type="body" idx="1"/>
          </p:nvPr>
        </p:nvSpPr>
        <p:spPr>
          <a:xfrm rot="5400000">
            <a:off x="4038600" y="-1143000"/>
            <a:ext cx="4114800" cy="10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26" name="Google Shape;226;p36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6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6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7"/>
          <p:cNvSpPr txBox="1">
            <a:spLocks noGrp="1"/>
          </p:cNvSpPr>
          <p:nvPr>
            <p:ph type="title"/>
          </p:nvPr>
        </p:nvSpPr>
        <p:spPr>
          <a:xfrm rot="5400000">
            <a:off x="7239000" y="2057400"/>
            <a:ext cx="54864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7"/>
          <p:cNvSpPr txBox="1">
            <a:spLocks noGrp="1"/>
          </p:cNvSpPr>
          <p:nvPr>
            <p:ph type="body" idx="1"/>
          </p:nvPr>
        </p:nvSpPr>
        <p:spPr>
          <a:xfrm rot="5400000">
            <a:off x="1955800" y="-431800"/>
            <a:ext cx="5486400" cy="7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7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7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8"/>
          <p:cNvSpPr txBox="1">
            <a:spLocks noGrp="1"/>
          </p:cNvSpPr>
          <p:nvPr>
            <p:ph type="body" idx="1"/>
          </p:nvPr>
        </p:nvSpPr>
        <p:spPr>
          <a:xfrm>
            <a:off x="914400" y="609600"/>
            <a:ext cx="103632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37" name="Google Shape;237;p38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8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8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0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40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40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"/>
          <p:cNvSpPr txBox="1"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4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41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41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41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2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42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59" name="Google Shape;259;p42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42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42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3"/>
          <p:cNvSpPr txBox="1"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43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265" name="Google Shape;265;p43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43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43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4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4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271" name="Google Shape;271;p44"/>
          <p:cNvSpPr txBox="1">
            <a:spLocks noGrp="1"/>
          </p:cNvSpPr>
          <p:nvPr>
            <p:ph type="body" idx="2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272" name="Google Shape;272;p44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44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44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45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278" name="Google Shape;278;p45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279" name="Google Shape;279;p45"/>
          <p:cNvSpPr txBox="1">
            <a:spLocks noGrp="1"/>
          </p:cNvSpPr>
          <p:nvPr>
            <p:ph type="body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280" name="Google Shape;280;p45"/>
          <p:cNvSpPr txBox="1">
            <a:spLocks noGrp="1"/>
          </p:cNvSpPr>
          <p:nvPr>
            <p:ph type="body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281" name="Google Shape;281;p45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45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45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6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46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46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46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7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47"/>
          <p:cNvSpPr txBox="1">
            <a:spLocks noGrp="1"/>
          </p:cNvSpPr>
          <p:nvPr>
            <p:ph type="body" idx="1"/>
          </p:nvPr>
        </p:nvSpPr>
        <p:spPr>
          <a:xfrm>
            <a:off x="4766733" y="273059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292" name="Google Shape;292;p47"/>
          <p:cNvSpPr txBox="1">
            <a:spLocks noGrp="1"/>
          </p:cNvSpPr>
          <p:nvPr>
            <p:ph type="body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293" name="Google Shape;293;p47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47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47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8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48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99" name="Google Shape;299;p48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300" name="Google Shape;300;p48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48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48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9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49"/>
          <p:cNvSpPr txBox="1">
            <a:spLocks noGrp="1"/>
          </p:cNvSpPr>
          <p:nvPr>
            <p:ph type="body" idx="1"/>
          </p:nvPr>
        </p:nvSpPr>
        <p:spPr>
          <a:xfrm rot="5400000">
            <a:off x="4038600" y="-1143000"/>
            <a:ext cx="4114800" cy="10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06" name="Google Shape;306;p49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49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49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0"/>
          <p:cNvSpPr txBox="1">
            <a:spLocks noGrp="1"/>
          </p:cNvSpPr>
          <p:nvPr>
            <p:ph type="title"/>
          </p:nvPr>
        </p:nvSpPr>
        <p:spPr>
          <a:xfrm rot="5400000">
            <a:off x="7239000" y="2057400"/>
            <a:ext cx="54864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50"/>
          <p:cNvSpPr txBox="1">
            <a:spLocks noGrp="1"/>
          </p:cNvSpPr>
          <p:nvPr>
            <p:ph type="body" idx="1"/>
          </p:nvPr>
        </p:nvSpPr>
        <p:spPr>
          <a:xfrm rot="5400000">
            <a:off x="1955800" y="-431800"/>
            <a:ext cx="5486400" cy="7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12" name="Google Shape;312;p50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50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50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1"/>
          <p:cNvSpPr txBox="1">
            <a:spLocks noGrp="1"/>
          </p:cNvSpPr>
          <p:nvPr>
            <p:ph type="body" idx="1"/>
          </p:nvPr>
        </p:nvSpPr>
        <p:spPr>
          <a:xfrm>
            <a:off x="914400" y="609600"/>
            <a:ext cx="103632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17" name="Google Shape;317;p51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51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51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3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53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53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4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5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54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54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54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5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55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39" name="Google Shape;339;p55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55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55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6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56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345" name="Google Shape;345;p56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56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56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7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57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351" name="Google Shape;351;p57"/>
          <p:cNvSpPr txBox="1">
            <a:spLocks noGrp="1"/>
          </p:cNvSpPr>
          <p:nvPr>
            <p:ph type="body" idx="2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352" name="Google Shape;352;p57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7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57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58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358" name="Google Shape;358;p58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359" name="Google Shape;359;p58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360" name="Google Shape;360;p58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361" name="Google Shape;361;p58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58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58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9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59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59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59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0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60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372" name="Google Shape;372;p60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373" name="Google Shape;373;p60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60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60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1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61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79" name="Google Shape;379;p61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380" name="Google Shape;380;p61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61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61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2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62"/>
          <p:cNvSpPr txBox="1">
            <a:spLocks noGrp="1"/>
          </p:cNvSpPr>
          <p:nvPr>
            <p:ph type="body" idx="1"/>
          </p:nvPr>
        </p:nvSpPr>
        <p:spPr>
          <a:xfrm rot="5400000">
            <a:off x="4038600" y="-1143000"/>
            <a:ext cx="4114800" cy="10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86" name="Google Shape;386;p62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62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62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3"/>
          <p:cNvSpPr txBox="1">
            <a:spLocks noGrp="1"/>
          </p:cNvSpPr>
          <p:nvPr>
            <p:ph type="title"/>
          </p:nvPr>
        </p:nvSpPr>
        <p:spPr>
          <a:xfrm rot="5400000">
            <a:off x="7239000" y="2057400"/>
            <a:ext cx="54864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63"/>
          <p:cNvSpPr txBox="1">
            <a:spLocks noGrp="1"/>
          </p:cNvSpPr>
          <p:nvPr>
            <p:ph type="body" idx="1"/>
          </p:nvPr>
        </p:nvSpPr>
        <p:spPr>
          <a:xfrm rot="5400000">
            <a:off x="1955800" y="-431800"/>
            <a:ext cx="5486400" cy="7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92" name="Google Shape;392;p63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63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63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4"/>
          <p:cNvSpPr txBox="1">
            <a:spLocks noGrp="1"/>
          </p:cNvSpPr>
          <p:nvPr>
            <p:ph type="body" idx="1"/>
          </p:nvPr>
        </p:nvSpPr>
        <p:spPr>
          <a:xfrm>
            <a:off x="914400" y="609600"/>
            <a:ext cx="103632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97" name="Google Shape;397;p64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64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64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93381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93381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D0FC-5663-5348-8EE9-E220D2A58F2F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DE8339C-877E-AC4A-AC27-505AFD1BCC9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05340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D0FC-5663-5348-8EE9-E220D2A58F2F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339C-877E-AC4A-AC27-505AFD1BCC9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513438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D0FC-5663-5348-8EE9-E220D2A58F2F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E8339C-877E-AC4A-AC27-505AFD1BCC9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449623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D0FC-5663-5348-8EE9-E220D2A58F2F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E8339C-877E-AC4A-AC27-505AFD1BCC9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99843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D0FC-5663-5348-8EE9-E220D2A58F2F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E8339C-877E-AC4A-AC27-505AFD1BCC9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805381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D0FC-5663-5348-8EE9-E220D2A58F2F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339C-877E-AC4A-AC27-505AFD1BCC9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990716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D0FC-5663-5348-8EE9-E220D2A58F2F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339C-877E-AC4A-AC27-505AFD1BCC9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504692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D0FC-5663-5348-8EE9-E220D2A58F2F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339C-877E-AC4A-AC27-505AFD1BCC9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778641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D0FC-5663-5348-8EE9-E220D2A58F2F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E8339C-877E-AC4A-AC27-505AFD1BCC9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392506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D0FC-5663-5348-8EE9-E220D2A58F2F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E8339C-877E-AC4A-AC27-505AFD1BCC9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39429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D0FC-5663-5348-8EE9-E220D2A58F2F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E8339C-877E-AC4A-AC27-505AFD1BCC97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A53010"/>
                </a:solidFill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A53010"/>
                </a:solidFill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38870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D0FC-5663-5348-8EE9-E220D2A58F2F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E8339C-877E-AC4A-AC27-505AFD1BCC9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55995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D0FC-5663-5348-8EE9-E220D2A58F2F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E8339C-877E-AC4A-AC27-505AFD1BCC97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A53010"/>
                </a:solidFill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A53010"/>
                </a:solidFill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09973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D0FC-5663-5348-8EE9-E220D2A58F2F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E8339C-877E-AC4A-AC27-505AFD1BCC9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676775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D0FC-5663-5348-8EE9-E220D2A58F2F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339C-877E-AC4A-AC27-505AFD1BCC9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0502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D0FC-5663-5348-8EE9-E220D2A58F2F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339C-877E-AC4A-AC27-505AFD1BCC9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920385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D0FC-5663-5348-8EE9-E220D2A58F2F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339C-877E-AC4A-AC27-505AFD1BCC9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6432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4766733" y="27307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CF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dt" idx="10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ftr" idx="11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CF4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CF4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9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2" name="Google Shape;242;p39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3" name="Google Shape;243;p39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4" name="Google Shape;244;p39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5" name="Google Shape;245;p39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CF4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2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2" name="Google Shape;322;p52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3" name="Google Shape;323;p52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4" name="Google Shape;324;p52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5" name="Google Shape;325;p52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  <a:buFontTx/>
              <a:buNone/>
            </a:pPr>
            <a:fld id="{85F0D0FC-5663-5348-8EE9-E220D2A58F2F}" type="datetimeFigureOut">
              <a:rPr lang="x-none" kern="1200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457200">
                <a:buClrTx/>
                <a:buFontTx/>
                <a:buNone/>
              </a:pPr>
              <a:t>10/8/2021</a:t>
            </a:fld>
            <a:endParaRPr lang="x-none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  <a:buFontTx/>
              <a:buNone/>
            </a:pPr>
            <a:endParaRPr lang="x-none" kern="1200">
              <a:solidFill>
                <a:prstClr val="black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>
              <a:buClrTx/>
              <a:buFontTx/>
              <a:buNone/>
            </a:pPr>
            <a:fld id="{CDE8339C-877E-AC4A-AC27-505AFD1BCC97}" type="slidenum">
              <a:rPr lang="x-none" kern="1200" smtClean="0">
                <a:latin typeface="Century Gothic"/>
                <a:ea typeface="+mn-ea"/>
                <a:cs typeface="+mn-cs"/>
              </a:rPr>
              <a:pPr defTabSz="457200">
                <a:buClrTx/>
                <a:buFontTx/>
                <a:buNone/>
              </a:pPr>
              <a:t>‹#›</a:t>
            </a:fld>
            <a:endParaRPr lang="x-none" kern="120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99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6"/>
          <p:cNvSpPr txBox="1">
            <a:spLocks noGrp="1"/>
          </p:cNvSpPr>
          <p:nvPr>
            <p:ph type="ctrTitle"/>
          </p:nvPr>
        </p:nvSpPr>
        <p:spPr>
          <a:xfrm>
            <a:off x="376517" y="4182038"/>
            <a:ext cx="11604811" cy="739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lang="en-US" sz="4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800" b="1" u="sng" dirty="0">
                <a:solidFill>
                  <a:srgbClr val="391CA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 4</a:t>
            </a:r>
            <a:r>
              <a:rPr lang="en-US" sz="4800" b="1" dirty="0">
                <a:solidFill>
                  <a:srgbClr val="391CA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AT SCHOOL</a:t>
            </a:r>
            <a:br>
              <a:rPr lang="en-US" sz="4800" b="1" dirty="0">
                <a:solidFill>
                  <a:srgbClr val="391CA4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800" b="1" u="sng" dirty="0" smtClean="0">
                <a:solidFill>
                  <a:srgbClr val="391CA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A1,2,3,4,5</a:t>
            </a:r>
            <a:r>
              <a:rPr lang="en-US" sz="4800" b="1" dirty="0" smtClean="0">
                <a:solidFill>
                  <a:srgbClr val="391CA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>
                <a:solidFill>
                  <a:srgbClr val="391CA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(pages 42, </a:t>
            </a:r>
            <a:r>
              <a:rPr lang="en-US" sz="4800" b="1" dirty="0" smtClean="0">
                <a:solidFill>
                  <a:srgbClr val="391CA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43, 44)</a:t>
            </a:r>
            <a:r>
              <a:rPr lang="en-US" sz="4800" b="1" dirty="0">
                <a:solidFill>
                  <a:srgbClr val="391CA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800" b="1" dirty="0">
                <a:solidFill>
                  <a:srgbClr val="391CA4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800" b="1" dirty="0">
              <a:solidFill>
                <a:srgbClr val="391CA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2" name="Google Shape;412;p66"/>
          <p:cNvSpPr txBox="1"/>
          <p:nvPr/>
        </p:nvSpPr>
        <p:spPr>
          <a:xfrm>
            <a:off x="2030507" y="578225"/>
            <a:ext cx="8915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CHUẨN BỊ</a:t>
            </a:r>
            <a:endParaRPr sz="48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448" y="3362175"/>
            <a:ext cx="8066168" cy="245400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What is 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studying?</a:t>
            </a:r>
          </a:p>
          <a:p>
            <a:pPr>
              <a:spcBef>
                <a:spcPct val="20000"/>
              </a:spcBef>
            </a:pP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studying 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What time does 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class?</a:t>
            </a:r>
          </a:p>
          <a:p>
            <a:pPr>
              <a:spcBef>
                <a:spcPct val="20000"/>
              </a:spcBef>
            </a:pP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at 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8.40</a:t>
            </a:r>
          </a:p>
          <a:p>
            <a:endParaRPr lang="x-none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3474" y="27988"/>
            <a:ext cx="11138526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>
              <a:buClrTx/>
              <a:buFontTx/>
              <a:buNone/>
            </a:pPr>
            <a:r>
              <a:rPr lang="x-none" sz="3600" b="1" u="sng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DỰA </a:t>
            </a:r>
            <a:r>
              <a:rPr lang="x-none" sz="3600" b="1" u="sng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 PHẦN HỘI THOẠI BÊN DƯỚI, EM HÃY CHO BIẾT 2 CÂU HỎI </a:t>
            </a:r>
            <a:r>
              <a:rPr lang="x-none" sz="3600" b="1" u="sng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lang="en-US" sz="3600" b="1" u="sng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571500" indent="-571500" algn="just" defTabSz="457200">
              <a:buClrTx/>
              <a:buFontTx/>
              <a:buChar char="-"/>
            </a:pPr>
            <a:r>
              <a:rPr lang="en-US" sz="3600" b="1" u="sng" kern="1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lang="en-US" sz="3600" b="1" u="sng" kern="1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u="sng" kern="1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lang="en-US" sz="3600" b="1" u="sng" kern="1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u="sng" kern="1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lang="en-US" sz="3600" b="1" u="sng" kern="1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u="sng" kern="1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lang="x-none" sz="3600" b="1" u="sng" kern="1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lang="en-US" sz="3600" b="1" u="sng" kern="1200" dirty="0" smtClean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71500" indent="-571500" algn="just" defTabSz="457200">
              <a:buClrTx/>
              <a:buFontTx/>
              <a:buChar char="-"/>
            </a:pPr>
            <a:r>
              <a:rPr lang="en-US" sz="3600" b="1" u="sng" kern="1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lang="en-US" sz="3600" b="1" u="sng" kern="1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u="sng" kern="1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lang="en-US" sz="3600" b="1" u="sng" kern="1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u="sng" kern="1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lang="en-US" sz="3600" b="1" u="sng" kern="1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u="sng" kern="1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lang="en-US" sz="3600" b="1" u="sng" kern="1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571500" indent="-571500" algn="just" defTabSz="457200">
              <a:buClrTx/>
              <a:buFontTx/>
              <a:buChar char="-"/>
            </a:pPr>
            <a:r>
              <a:rPr lang="en-US" sz="3600" b="1" u="sng" kern="1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lang="en-US" sz="3600" b="1" u="sng" kern="1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u="sng" kern="1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lang="en-US" sz="3600" b="1" u="sng" kern="1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u="sng" kern="1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rút</a:t>
            </a:r>
            <a:r>
              <a:rPr lang="en-US" sz="3600" b="1" u="sng" kern="1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u="sng" kern="1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lang="en-US" sz="3600" b="1" u="sng" kern="1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u="sng" kern="1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lang="en-US" sz="3600" b="1" u="sng" kern="1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u="sng" kern="1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lang="en-US" sz="3600" b="1" u="sng" kern="1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lang="x-none" sz="3600" b="1" u="sng" kern="1200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defTabSz="457200">
              <a:buClrTx/>
              <a:buFontTx/>
              <a:buNone/>
            </a:pPr>
            <a:endParaRPr lang="x-none" sz="3600" b="1" u="sng" kern="1200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defTabSz="457200">
              <a:buClrTx/>
              <a:buFontTx/>
              <a:buNone/>
            </a:pPr>
            <a:endParaRPr lang="x-none" sz="3600" b="1" u="sng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70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/>
          <p:nvPr/>
        </p:nvSpPr>
        <p:spPr>
          <a:xfrm>
            <a:off x="688922" y="73805"/>
            <a:ext cx="10363826" cy="34241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A53010"/>
              </a:buClr>
              <a:buFont typeface="Wingdings 3" charset="2"/>
              <a:buNone/>
            </a:pPr>
            <a:r>
              <a:rPr lang="en-US" sz="6000" u="sng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x-none" sz="6000" u="sng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x-none" sz="60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(P.44)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46588" y="-1887415"/>
            <a:ext cx="5658590" cy="1183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4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3684" y="1268959"/>
            <a:ext cx="10553700" cy="4102100"/>
          </a:xfrm>
        </p:spPr>
        <p:txBody>
          <a:bodyPr>
            <a:no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x-none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ựa vào đoạn hội thoại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</a:t>
            </a:r>
            <a:r>
              <a:rPr lang="x-none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x-none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44, em hãy gạch chân câu hỏi và câu trả lời có liên quan đến môn học và môn học yêu thích.</a:t>
            </a:r>
          </a:p>
          <a:p>
            <a:pPr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x-non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hãy rút ra công thức về:</a:t>
            </a:r>
          </a:p>
          <a:p>
            <a:pPr algn="just"/>
            <a:r>
              <a:rPr lang="x-non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x-non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ỏi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x-non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nào ai đó có </a:t>
            </a:r>
            <a:r>
              <a:rPr lang="x-non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x-non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x-non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Hỏi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  <a:r>
              <a:rPr lang="x-non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môn học yêu thích?</a:t>
            </a:r>
          </a:p>
        </p:txBody>
      </p:sp>
    </p:spTree>
    <p:extLst>
      <p:ext uri="{BB962C8B-B14F-4D97-AF65-F5344CB8AC3E}">
        <p14:creationId xmlns:p14="http://schemas.microsoft.com/office/powerpoint/2010/main" val="78120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3597275" y="2038350"/>
            <a:ext cx="617601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altLang="zh-CN" sz="7200" b="1" kern="1200">
                <a:ln w="12700">
                  <a:solidFill>
                    <a:srgbClr val="A5301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A53010"/>
                  </a:outerShdw>
                </a:effectLst>
                <a:latin typeface="Century Gothic"/>
                <a:cs typeface="+mn-cs"/>
              </a:rPr>
              <a:t>SEE YOU SOON!</a:t>
            </a:r>
          </a:p>
        </p:txBody>
      </p:sp>
    </p:spTree>
    <p:extLst>
      <p:ext uri="{BB962C8B-B14F-4D97-AF65-F5344CB8AC3E}">
        <p14:creationId xmlns:p14="http://schemas.microsoft.com/office/powerpoint/2010/main" val="51824533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7"/>
          <p:cNvSpPr/>
          <p:nvPr/>
        </p:nvSpPr>
        <p:spPr>
          <a:xfrm>
            <a:off x="6736619" y="244717"/>
            <a:ext cx="5075020" cy="2579647"/>
          </a:xfrm>
          <a:prstGeom prst="wedgeRoundRectCallout">
            <a:avLst>
              <a:gd name="adj1" fmla="val -52401"/>
              <a:gd name="adj2" fmla="val 57722"/>
              <a:gd name="adj3" fmla="val 16667"/>
            </a:avLst>
          </a:prstGeom>
          <a:solidFill>
            <a:srgbClr val="FEE59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(Page: 42)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1/ Review  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-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Asking and answering time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  Words: time,to,past,quarter, half, cardinal numbers…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2/   Do Task 1,2: 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8" name="Google Shape;418;p67"/>
          <p:cNvSpPr/>
          <p:nvPr/>
        </p:nvSpPr>
        <p:spPr>
          <a:xfrm>
            <a:off x="6593987" y="3116687"/>
            <a:ext cx="5217652" cy="3322750"/>
          </a:xfrm>
          <a:prstGeom prst="wedgeRoundRectCallout">
            <a:avLst>
              <a:gd name="adj1" fmla="val -55801"/>
              <a:gd name="adj2" fmla="val -50128"/>
              <a:gd name="adj3" fmla="val 16667"/>
            </a:avLst>
          </a:prstGeom>
          <a:solidFill>
            <a:srgbClr val="FEE59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(Trang 42 )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1/ Ôn tập 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-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Hỏi và trả lời giờ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-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nói giờ chẵn , giờ hơn, giờ kém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Nghĩa các từ : time,to,past,quarter, half, số đếm …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2/  Làm bài tập 1,2: Hỏi và trả lời giờ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9" name="Google Shape;419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914" y="154546"/>
            <a:ext cx="5422004" cy="651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8"/>
          <p:cNvSpPr/>
          <p:nvPr/>
        </p:nvSpPr>
        <p:spPr>
          <a:xfrm>
            <a:off x="7688687" y="399246"/>
            <a:ext cx="4288665" cy="3245476"/>
          </a:xfrm>
          <a:prstGeom prst="wedgeRoundRectCallout">
            <a:avLst>
              <a:gd name="adj1" fmla="val -48182"/>
              <a:gd name="adj2" fmla="val 72746"/>
              <a:gd name="adj3" fmla="val 16667"/>
            </a:avLst>
          </a:prstGeom>
          <a:solidFill>
            <a:srgbClr val="FEE59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(Trang 43 )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 tập 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-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Nghĩa các từ về môn học: Math, English ,Music, History, Physics, Geography, Physical education … 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-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 đếm 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68"/>
          <p:cNvSpPr/>
          <p:nvPr/>
        </p:nvSpPr>
        <p:spPr>
          <a:xfrm>
            <a:off x="992641" y="4237149"/>
            <a:ext cx="7893782" cy="2408350"/>
          </a:xfrm>
          <a:prstGeom prst="wedgeRoundRectCallout">
            <a:avLst>
              <a:gd name="adj1" fmla="val -55801"/>
              <a:gd name="adj2" fmla="val -50128"/>
              <a:gd name="adj3" fmla="val 16667"/>
            </a:avLst>
          </a:prstGeom>
          <a:solidFill>
            <a:srgbClr val="FEE59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(Page: 43 )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Review 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-"/>
            </a:pPr>
            <a:r>
              <a:rPr lang="en-US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Subjects :   Math, English ,Music, History, Physics, Geography, Physical education…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-"/>
            </a:pPr>
            <a:r>
              <a:rPr lang="en-US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Cardinal numbers</a:t>
            </a:r>
            <a:endParaRPr sz="24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6" name="Google Shape;426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972" y="399247"/>
            <a:ext cx="7173532" cy="3589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9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the Exercises:  </a:t>
            </a: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 làm các bài tập sau) ☺</a:t>
            </a:r>
            <a:endParaRPr sz="2800" b="1" u="sng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2" name="Google Shape;432;p69"/>
          <p:cNvSpPr/>
          <p:nvPr/>
        </p:nvSpPr>
        <p:spPr>
          <a:xfrm>
            <a:off x="373487" y="1219223"/>
            <a:ext cx="1092128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time is it?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Write the right answer. </a:t>
            </a:r>
            <a:r>
              <a:rPr lang="en-US" sz="28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(Hãy viết câu trả lời đúng về giờ)</a:t>
            </a:r>
            <a:endParaRPr sz="2800">
              <a:solidFill>
                <a:schemeClr val="accent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33" name="Google Shape;433;p69" descr="Bài tập trắc nghiệm: Cách nói giờ trong tiếng Anh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982" y="2826083"/>
            <a:ext cx="3656169" cy="3420171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69"/>
          <p:cNvSpPr/>
          <p:nvPr/>
        </p:nvSpPr>
        <p:spPr>
          <a:xfrm>
            <a:off x="373487" y="2302208"/>
            <a:ext cx="980016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 sz="2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70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the Exercises:  </a:t>
            </a: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 làm các bài tập sau) ☺</a:t>
            </a:r>
            <a:endParaRPr sz="2800" b="1" u="sng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0" name="Google Shape;440;p70"/>
          <p:cNvSpPr/>
          <p:nvPr/>
        </p:nvSpPr>
        <p:spPr>
          <a:xfrm>
            <a:off x="798490" y="1219217"/>
            <a:ext cx="946311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time is it?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Choose the right answer. </a:t>
            </a:r>
            <a:endParaRPr sz="28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1" name="Google Shape;441;p70"/>
          <p:cNvSpPr/>
          <p:nvPr/>
        </p:nvSpPr>
        <p:spPr>
          <a:xfrm>
            <a:off x="138644" y="2167900"/>
            <a:ext cx="980016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 sz="2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2" name="Google Shape;442;p70" descr="Bài tập trắc nghiệm: Cách nói giờ trong tiếng Anh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2" y="2801938"/>
            <a:ext cx="3415314" cy="3411088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70"/>
          <p:cNvSpPr/>
          <p:nvPr/>
        </p:nvSpPr>
        <p:spPr>
          <a:xfrm>
            <a:off x="5339511" y="1643867"/>
            <a:ext cx="57887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(Hãy viết câu trả lời đúng về giờ)</a:t>
            </a:r>
            <a:endParaRPr sz="2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71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the Exercises:  </a:t>
            </a:r>
            <a:r>
              <a:rPr lang="en-US" sz="2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 làm các bài tập sau) ☺</a:t>
            </a:r>
            <a:endParaRPr sz="2800" b="1" u="sng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9" name="Google Shape;449;p71"/>
          <p:cNvSpPr/>
          <p:nvPr/>
        </p:nvSpPr>
        <p:spPr>
          <a:xfrm>
            <a:off x="231820" y="1219211"/>
            <a:ext cx="11784169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8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time is it?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Choose the right answer. </a:t>
            </a:r>
            <a:r>
              <a:rPr lang="en-US"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(Hãy viết câu trả lời đúng về giờ)</a:t>
            </a:r>
            <a:endParaRPr sz="2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0" name="Google Shape;450;p71"/>
          <p:cNvSpPr/>
          <p:nvPr/>
        </p:nvSpPr>
        <p:spPr>
          <a:xfrm>
            <a:off x="627592" y="2340132"/>
            <a:ext cx="980016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endParaRPr sz="2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51" name="Google Shape;451;p71" descr="Bài tập trắc nghiệm: Cách nói giờ trong tiếng Anh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592" y="2967038"/>
            <a:ext cx="3536949" cy="3343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72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the Exercises:  </a:t>
            </a:r>
            <a:r>
              <a:rPr lang="en-US" sz="2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 làm các bài tập sau) ☺</a:t>
            </a:r>
            <a:endParaRPr sz="2800" b="1" u="sng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7" name="Google Shape;457;p72"/>
          <p:cNvSpPr/>
          <p:nvPr/>
        </p:nvSpPr>
        <p:spPr>
          <a:xfrm>
            <a:off x="-1" y="1219203"/>
            <a:ext cx="12015989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8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time is it?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Choose the right answer. </a:t>
            </a:r>
            <a:r>
              <a:rPr lang="en-US"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(Hãy viết câu trả lời đúng về giờ)</a:t>
            </a:r>
            <a:endParaRPr sz="2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8" name="Google Shape;458;p72"/>
          <p:cNvSpPr/>
          <p:nvPr/>
        </p:nvSpPr>
        <p:spPr>
          <a:xfrm>
            <a:off x="395161" y="2545043"/>
            <a:ext cx="980016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endParaRPr sz="2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59" name="Google Shape;459;p72" descr="Bài tập trắc nghiệm: Cách nói giờ trong tiếng Anh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611" y="3267078"/>
            <a:ext cx="3251200" cy="3069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-1402080" y="592455"/>
            <a:ext cx="6702425" cy="3423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x-none" sz="66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6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endParaRPr lang="en-US" sz="6600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x-none" sz="66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x-none" sz="6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P.43)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26940" y="-770255"/>
            <a:ext cx="6341110" cy="839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6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671" y="126862"/>
            <a:ext cx="10351593" cy="148077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pictures, then write subjects: </a:t>
            </a:r>
          </a:p>
          <a:p>
            <a:pPr marL="0" indent="0" algn="just">
              <a:buNone/>
            </a:pPr>
            <a:r>
              <a:rPr lang="en-US" sz="3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4" name="Group 5"/>
          <p:cNvGrpSpPr/>
          <p:nvPr/>
        </p:nvGrpSpPr>
        <p:grpSpPr>
          <a:xfrm>
            <a:off x="8436498" y="1930673"/>
            <a:ext cx="2490358" cy="2189986"/>
            <a:chOff x="96" y="2400"/>
            <a:chExt cx="1666" cy="160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" y="2400"/>
              <a:ext cx="1666" cy="1601"/>
            </a:xfrm>
            <a:prstGeom prst="rect">
              <a:avLst/>
            </a:prstGeom>
            <a:noFill/>
            <a:ln w="2857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6" name="Oval 7"/>
            <p:cNvSpPr/>
            <p:nvPr/>
          </p:nvSpPr>
          <p:spPr>
            <a:xfrm>
              <a:off x="144" y="2448"/>
              <a:ext cx="480" cy="432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defTabSz="457200">
                <a:buClrTx/>
                <a:buFontTx/>
                <a:buNone/>
              </a:pPr>
              <a:r>
                <a:rPr lang="en-US" altLang="en-GB" sz="2400" b="1" kern="1200" dirty="0">
                  <a:solidFill>
                    <a:srgbClr val="FF0000"/>
                  </a:solidFill>
                  <a:latin typeface="Arial" panose="020B0604020202020204" pitchFamily="34" charset="0"/>
                  <a:ea typeface="+mn-ea"/>
                  <a:cs typeface="+mn-cs"/>
                </a:rPr>
                <a:t>9.20</a:t>
              </a:r>
            </a:p>
          </p:txBody>
        </p:sp>
      </p:grpSp>
      <p:grpSp>
        <p:nvGrpSpPr>
          <p:cNvPr id="7" name="Group 11"/>
          <p:cNvGrpSpPr/>
          <p:nvPr/>
        </p:nvGrpSpPr>
        <p:grpSpPr>
          <a:xfrm>
            <a:off x="5123063" y="4456943"/>
            <a:ext cx="2568576" cy="2191083"/>
            <a:chOff x="240" y="2400"/>
            <a:chExt cx="1680" cy="161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" y="2400"/>
              <a:ext cx="1680" cy="1615"/>
            </a:xfrm>
            <a:prstGeom prst="rect">
              <a:avLst/>
            </a:prstGeom>
            <a:noFill/>
            <a:ln w="2857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9" name="Oval 13"/>
            <p:cNvSpPr/>
            <p:nvPr/>
          </p:nvSpPr>
          <p:spPr>
            <a:xfrm>
              <a:off x="288" y="2448"/>
              <a:ext cx="480" cy="432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defTabSz="457200">
                <a:buClrTx/>
                <a:buFontTx/>
                <a:buNone/>
              </a:pPr>
              <a:r>
                <a:rPr lang="en-US" altLang="en-GB" sz="2400" b="1" kern="1200" dirty="0">
                  <a:solidFill>
                    <a:srgbClr val="FF0000"/>
                  </a:solidFill>
                  <a:latin typeface="Arial" panose="020B0604020202020204" pitchFamily="34" charset="0"/>
                  <a:ea typeface="+mn-ea"/>
                  <a:cs typeface="+mn-cs"/>
                </a:rPr>
                <a:t>1.50</a:t>
              </a:r>
            </a:p>
          </p:txBody>
        </p:sp>
      </p:grpSp>
      <p:grpSp>
        <p:nvGrpSpPr>
          <p:cNvPr id="10" name="Group 14"/>
          <p:cNvGrpSpPr/>
          <p:nvPr/>
        </p:nvGrpSpPr>
        <p:grpSpPr>
          <a:xfrm>
            <a:off x="1440147" y="4443449"/>
            <a:ext cx="2342015" cy="2218070"/>
            <a:chOff x="2064" y="2400"/>
            <a:chExt cx="1680" cy="1632"/>
          </a:xfrm>
        </p:grpSpPr>
        <p:pic>
          <p:nvPicPr>
            <p:cNvPr id="11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64" y="2400"/>
              <a:ext cx="1680" cy="1632"/>
            </a:xfrm>
            <a:prstGeom prst="rect">
              <a:avLst/>
            </a:prstGeom>
            <a:noFill/>
            <a:ln w="2857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2" name="Oval 16"/>
            <p:cNvSpPr/>
            <p:nvPr/>
          </p:nvSpPr>
          <p:spPr>
            <a:xfrm>
              <a:off x="2112" y="2448"/>
              <a:ext cx="480" cy="432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defTabSz="457200">
                <a:buClrTx/>
                <a:buFontTx/>
                <a:buNone/>
              </a:pPr>
              <a:r>
                <a:rPr lang="en-US" altLang="en-GB" sz="2400" b="1" kern="1200" dirty="0">
                  <a:solidFill>
                    <a:srgbClr val="FF0000"/>
                  </a:solidFill>
                  <a:latin typeface="Arial" panose="020B0604020202020204" pitchFamily="34" charset="0"/>
                  <a:ea typeface="+mn-ea"/>
                  <a:cs typeface="+mn-cs"/>
                </a:rPr>
                <a:t>3.30</a:t>
              </a:r>
            </a:p>
          </p:txBody>
        </p:sp>
      </p:grpSp>
      <p:grpSp>
        <p:nvGrpSpPr>
          <p:cNvPr id="13" name="Group 17"/>
          <p:cNvGrpSpPr/>
          <p:nvPr/>
        </p:nvGrpSpPr>
        <p:grpSpPr>
          <a:xfrm>
            <a:off x="8414273" y="4429932"/>
            <a:ext cx="2512583" cy="2152948"/>
            <a:chOff x="3840" y="2400"/>
            <a:chExt cx="1728" cy="1632"/>
          </a:xfrm>
        </p:grpSpPr>
        <p:pic>
          <p:nvPicPr>
            <p:cNvPr id="14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40" y="2400"/>
              <a:ext cx="1728" cy="1632"/>
            </a:xfrm>
            <a:prstGeom prst="rect">
              <a:avLst/>
            </a:prstGeom>
            <a:noFill/>
            <a:ln w="2857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5" name="Oval 19"/>
            <p:cNvSpPr/>
            <p:nvPr/>
          </p:nvSpPr>
          <p:spPr>
            <a:xfrm>
              <a:off x="3840" y="2400"/>
              <a:ext cx="480" cy="432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defTabSz="457200">
                <a:buClrTx/>
                <a:buFontTx/>
                <a:buNone/>
              </a:pPr>
              <a:r>
                <a:rPr lang="en-US" altLang="en-GB" sz="2400" b="1" kern="1200" dirty="0">
                  <a:solidFill>
                    <a:srgbClr val="FF0000"/>
                  </a:solidFill>
                  <a:latin typeface="Arial" panose="020B0604020202020204" pitchFamily="34" charset="0"/>
                  <a:ea typeface="+mn-ea"/>
                  <a:cs typeface="+mn-cs"/>
                </a:rPr>
                <a:t>2.40</a:t>
              </a:r>
            </a:p>
          </p:txBody>
        </p:sp>
      </p:grpSp>
      <p:pic>
        <p:nvPicPr>
          <p:cNvPr id="16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7062" y="1930674"/>
            <a:ext cx="2302148" cy="2189985"/>
          </a:xfrm>
          <a:prstGeom prst="rect">
            <a:avLst/>
          </a:prstGeom>
          <a:noFill/>
          <a:ln w="2857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17" name="Group 8"/>
          <p:cNvGrpSpPr/>
          <p:nvPr/>
        </p:nvGrpSpPr>
        <p:grpSpPr>
          <a:xfrm>
            <a:off x="5123063" y="1930673"/>
            <a:ext cx="2436381" cy="2212223"/>
            <a:chOff x="2640" y="2448"/>
            <a:chExt cx="1680" cy="1632"/>
          </a:xfrm>
        </p:grpSpPr>
        <p:pic>
          <p:nvPicPr>
            <p:cNvPr id="18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40" y="2448"/>
              <a:ext cx="1680" cy="1632"/>
            </a:xfrm>
            <a:prstGeom prst="rect">
              <a:avLst/>
            </a:prstGeom>
            <a:noFill/>
            <a:ln w="2857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9" name="Oval 10"/>
            <p:cNvSpPr/>
            <p:nvPr/>
          </p:nvSpPr>
          <p:spPr>
            <a:xfrm>
              <a:off x="2784" y="2448"/>
              <a:ext cx="528" cy="480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defTabSz="457200">
                <a:buClrTx/>
                <a:buFontTx/>
                <a:buNone/>
              </a:pPr>
              <a:r>
                <a:rPr lang="en-US" altLang="en-GB" sz="2400" b="1" kern="1200" dirty="0">
                  <a:solidFill>
                    <a:srgbClr val="FF0000"/>
                  </a:solidFill>
                  <a:latin typeface="Arial" panose="020B0604020202020204" pitchFamily="34" charset="0"/>
                  <a:ea typeface="+mn-ea"/>
                  <a:cs typeface="+mn-cs"/>
                </a:rPr>
                <a:t>10.10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335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461</Words>
  <Application>Microsoft Office PowerPoint</Application>
  <PresentationFormat>Widescreen</PresentationFormat>
  <Paragraphs>63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Calibri</vt:lpstr>
      <vt:lpstr>Times New Roman</vt:lpstr>
      <vt:lpstr>Century Gothic</vt:lpstr>
      <vt:lpstr>Arial</vt:lpstr>
      <vt:lpstr>Tahoma</vt:lpstr>
      <vt:lpstr>Wingdings 3</vt:lpstr>
      <vt:lpstr>1_Default Design</vt:lpstr>
      <vt:lpstr>Office Theme</vt:lpstr>
      <vt:lpstr>2_Default Design</vt:lpstr>
      <vt:lpstr>3_Default Design</vt:lpstr>
      <vt:lpstr>4_Default Design</vt:lpstr>
      <vt:lpstr>Wisp</vt:lpstr>
      <vt:lpstr> Unit 4: AT SCHOOL A1,2,3,4,5 (pages 42, 43, 44)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4: AT SCHOOL A1,2,3,4,5 (pages 42, 43, 44)</dc:title>
  <dc:creator>Dell</dc:creator>
  <cp:lastModifiedBy>THUAN TRAN</cp:lastModifiedBy>
  <cp:revision>5</cp:revision>
  <dcterms:modified xsi:type="dcterms:W3CDTF">2021-10-08T13:35:45Z</dcterms:modified>
</cp:coreProperties>
</file>